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7" r:id="rId3"/>
    <p:sldId id="271" r:id="rId4"/>
    <p:sldId id="344" r:id="rId5"/>
    <p:sldId id="345" r:id="rId6"/>
    <p:sldId id="346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9FF"/>
    <a:srgbClr val="FF9999"/>
    <a:srgbClr val="FFCC66"/>
    <a:srgbClr val="FFFF99"/>
    <a:srgbClr val="CCFF66"/>
    <a:srgbClr val="66FFCC"/>
    <a:srgbClr val="C0CED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434" autoAdjust="0"/>
  </p:normalViewPr>
  <p:slideViewPr>
    <p:cSldViewPr>
      <p:cViewPr varScale="1">
        <p:scale>
          <a:sx n="69" d="100"/>
          <a:sy n="69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EB1B-0F84-4F36-BACB-27387398BB6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FC32-711D-43A4-BC59-8145C20B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3683633"/>
            <a:ext cx="67365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1"/>
            <a:ext cx="7218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1"/>
            <a:ext cx="7218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721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1"/>
            <a:ext cx="52167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53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6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97ABBC"/>
                </a:solidFill>
                <a:cs typeface="Arial"/>
                <a:sym typeface="Arial"/>
              </a:rPr>
              <a:t>“</a:t>
            </a:r>
            <a:endParaRPr sz="9600" b="1" kern="0">
              <a:solidFill>
                <a:srgbClr val="97ABBC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2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6199951"/>
            <a:ext cx="64626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00B6-B8A6-4513-8D04-B73E57A06A17}" type="datetimeFigureOut">
              <a:rPr lang="fa-IR" smtClean="0"/>
              <a:pPr/>
              <a:t>23/11/1444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9CCC-05C9-48CC-8D08-72F33EBB741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97ABBC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49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15070" y="1512901"/>
            <a:ext cx="8079432" cy="5149552"/>
          </a:xfrm>
        </p:spPr>
        <p:txBody>
          <a:bodyPr>
            <a:noAutofit/>
          </a:bodyPr>
          <a:lstStyle/>
          <a:p>
            <a:pPr rtl="1"/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r>
              <a:rPr lang="fa-IR" sz="2800" dirty="0" smtClean="0">
                <a:cs typeface="B Titr" pitchFamily="2" charset="-78"/>
              </a:rPr>
              <a:t>معاونت بهداشتی </a:t>
            </a: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r>
              <a:rPr lang="fa-IR" sz="2400" dirty="0" smtClean="0">
                <a:cs typeface="B Titr" pitchFamily="2" charset="-78"/>
              </a:rPr>
              <a:t>واحدبهداشت حرفه ای</a:t>
            </a: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مستندات آموزش شاغلین معادن</a:t>
            </a: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سال .......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endParaRPr lang="en-US" sz="3600" dirty="0"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4" y="228600"/>
            <a:ext cx="229016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8079432" cy="5149552"/>
          </a:xfrm>
        </p:spPr>
        <p:txBody>
          <a:bodyPr>
            <a:noAutofit/>
          </a:bodyPr>
          <a:lstStyle/>
          <a:p>
            <a:pPr rtl="1"/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en-US" sz="3600" dirty="0" smtClean="0">
                <a:cs typeface="B Titr" pitchFamily="2" charset="-78"/>
              </a:rPr>
              <a:t/>
            </a:r>
            <a:br>
              <a:rPr lang="en-US" sz="36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>آموزش شاغلین</a:t>
            </a:r>
            <a:br>
              <a:rPr lang="fa-IR" sz="3600" dirty="0" smtClean="0">
                <a:cs typeface="B Titr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/>
            </a:r>
            <a:br>
              <a:rPr lang="fa-IR" sz="3600" dirty="0" smtClean="0">
                <a:cs typeface="B Titr" pitchFamily="2" charset="-78"/>
              </a:rPr>
            </a:br>
            <a:endParaRPr lang="en-US" sz="36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457200"/>
            <a:ext cx="7948968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نام شبکه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: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نام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دوره:</a:t>
            </a:r>
          </a:p>
          <a:p>
            <a:pPr algn="r"/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تاریخ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برگزاری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: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تعداد شرکت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کنندگان:  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200" b="1" dirty="0">
                <a:cs typeface="B Nazanin" pitchFamily="2" charset="-78"/>
              </a:rPr>
              <a:t/>
            </a:r>
            <a:br>
              <a:rPr lang="fa-IR" sz="2200" b="1" dirty="0">
                <a:cs typeface="B Nazanin" pitchFamily="2" charset="-78"/>
              </a:rPr>
            </a:br>
            <a:r>
              <a:rPr lang="fa-IR" sz="2000" dirty="0"/>
              <a:t/>
            </a:r>
            <a:br>
              <a:rPr lang="fa-IR" sz="2000" dirty="0"/>
            </a:br>
            <a:endParaRPr lang="en-US" sz="2000" dirty="0"/>
          </a:p>
          <a:p>
            <a:pPr algn="r"/>
            <a:r>
              <a:rPr lang="fa-IR" sz="2000" dirty="0">
                <a:cs typeface="B Nazanin" panose="00000400000000000000" pitchFamily="2" charset="-78"/>
              </a:rPr>
              <a:t/>
            </a:r>
            <a:br>
              <a:rPr lang="fa-IR" sz="2000" dirty="0">
                <a:cs typeface="B Nazanin" panose="00000400000000000000" pitchFamily="2" charset="-78"/>
              </a:rPr>
            </a:br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>
                <a:cs typeface="B Nazanin" panose="00000400000000000000" pitchFamily="2" charset="-78"/>
              </a:rPr>
              <a:t/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اسک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ن حضور و غیاب/پاورپوینت تدریس شده درصورت موجود بودن /تصاویر کارگاه/مکاتبات برگزاری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990600" y="2057400"/>
            <a:ext cx="7543800" cy="3200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457200"/>
            <a:ext cx="7948968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>نام شبکه:شبکه بهداشت پاکدشت </a:t>
            </a:r>
            <a:r>
              <a:rPr lang="fa-IR" sz="2000" b="1" dirty="0" smtClean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>–آلج پارس</a:t>
            </a:r>
          </a:p>
          <a:p>
            <a:pPr algn="r"/>
            <a:r>
              <a:rPr lang="fa-IR" sz="2000" b="1" dirty="0" smtClean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>نام </a:t>
            </a:r>
            <a:r>
              <a:rPr lang="fa-IR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>دوره:اطفا حریق</a:t>
            </a:r>
            <a:br>
              <a:rPr lang="fa-IR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>تاریخ برگزاری:آبان1401</a:t>
            </a:r>
            <a:r>
              <a:rPr lang="en-US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en-US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  <a:t>تعداد شرکت کنندگان:15</a:t>
            </a:r>
            <a:br>
              <a:rPr lang="fa-IR" sz="2000" b="1" dirty="0">
                <a:solidFill>
                  <a:srgbClr val="2185C5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2200" b="1" dirty="0">
                <a:solidFill>
                  <a:srgbClr val="677480"/>
                </a:solidFill>
                <a:cs typeface="B Nazanin" pitchFamily="2" charset="-78"/>
              </a:rPr>
              <a:t/>
            </a:r>
            <a:br>
              <a:rPr lang="fa-IR" sz="2200" b="1" dirty="0">
                <a:solidFill>
                  <a:srgbClr val="677480"/>
                </a:solidFill>
                <a:cs typeface="B Nazanin" pitchFamily="2" charset="-78"/>
              </a:rPr>
            </a:br>
            <a:r>
              <a:rPr lang="fa-IR" sz="2000" dirty="0">
                <a:solidFill>
                  <a:srgbClr val="677480"/>
                </a:solidFill>
              </a:rPr>
              <a:t/>
            </a:r>
            <a:br>
              <a:rPr lang="fa-IR" sz="2000" dirty="0">
                <a:solidFill>
                  <a:srgbClr val="677480"/>
                </a:solidFill>
              </a:rPr>
            </a:br>
            <a:endParaRPr lang="en-US" sz="2000" dirty="0">
              <a:solidFill>
                <a:srgbClr val="677480"/>
              </a:solidFill>
            </a:endParaRPr>
          </a:p>
          <a:p>
            <a:pPr algn="r"/>
            <a:r>
              <a:rPr lang="fa-IR" sz="2000" dirty="0">
                <a:solidFill>
                  <a:srgbClr val="677480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rgbClr val="677480"/>
                </a:solidFill>
                <a:cs typeface="B Nazanin" panose="00000400000000000000" pitchFamily="2" charset="-78"/>
              </a:rPr>
            </a:br>
            <a:endParaRPr lang="fa-IR" sz="2000" dirty="0">
              <a:solidFill>
                <a:srgbClr val="677480"/>
              </a:solidFill>
              <a:cs typeface="B Nazanin" panose="00000400000000000000" pitchFamily="2" charset="-78"/>
            </a:endParaRPr>
          </a:p>
          <a:p>
            <a:pPr algn="r"/>
            <a:endParaRPr lang="fa-IR" sz="2000" dirty="0">
              <a:solidFill>
                <a:srgbClr val="677480"/>
              </a:solidFill>
              <a:cs typeface="B Nazanin" panose="00000400000000000000" pitchFamily="2" charset="-78"/>
            </a:endParaRPr>
          </a:p>
          <a:p>
            <a:pPr algn="r"/>
            <a:endParaRPr lang="fa-IR" sz="2000" dirty="0">
              <a:solidFill>
                <a:srgbClr val="677480"/>
              </a:solidFill>
              <a:cs typeface="B Nazanin" panose="00000400000000000000" pitchFamily="2" charset="-78"/>
            </a:endParaRPr>
          </a:p>
          <a:p>
            <a:pPr algn="r"/>
            <a:endParaRPr lang="fa-IR" sz="2000" dirty="0">
              <a:solidFill>
                <a:srgbClr val="677480"/>
              </a:solidFill>
              <a:cs typeface="B Nazanin" panose="00000400000000000000" pitchFamily="2" charset="-78"/>
            </a:endParaRPr>
          </a:p>
          <a:p>
            <a:pPr algn="r"/>
            <a:endParaRPr lang="fa-IR" sz="2000" dirty="0">
              <a:solidFill>
                <a:srgbClr val="677480"/>
              </a:solidFill>
              <a:cs typeface="B Nazanin" panose="00000400000000000000" pitchFamily="2" charset="-78"/>
            </a:endParaRPr>
          </a:p>
          <a:p>
            <a:pPr algn="r"/>
            <a:endParaRPr lang="fa-IR" sz="2000" dirty="0">
              <a:solidFill>
                <a:srgbClr val="67748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000" dirty="0">
                <a:solidFill>
                  <a:srgbClr val="677480"/>
                </a:solidFill>
              </a:rPr>
              <a:t/>
            </a:r>
            <a:br>
              <a:rPr lang="fa-IR" sz="2000" dirty="0">
                <a:solidFill>
                  <a:srgbClr val="677480"/>
                </a:solidFill>
              </a:rPr>
            </a:br>
            <a:r>
              <a:rPr lang="fa-IR" sz="2000" dirty="0">
                <a:solidFill>
                  <a:srgbClr val="677480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rgbClr val="677480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rgbClr val="677480"/>
                </a:solidFill>
                <a:cs typeface="B Nazanin" panose="00000400000000000000" pitchFamily="2" charset="-78"/>
              </a:rPr>
              <a:t>اسک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ن حضور و غیاب/پاورپوینت تدریس شده درصورت موجود بودن /تصاویر کارگاه/مکاتبات برگزاری</a:t>
            </a:r>
            <a:r>
              <a:rPr lang="en-US" sz="2000" dirty="0">
                <a:solidFill>
                  <a:srgbClr val="677480"/>
                </a:solidFill>
                <a:cs typeface="B Nazanin" panose="00000400000000000000" pitchFamily="2" charset="-78"/>
              </a:rPr>
              <a:t/>
            </a:r>
            <a:br>
              <a:rPr lang="en-US" sz="2000" dirty="0">
                <a:solidFill>
                  <a:srgbClr val="677480"/>
                </a:solidFill>
                <a:cs typeface="B Nazanin" panose="00000400000000000000" pitchFamily="2" charset="-78"/>
              </a:rPr>
            </a:br>
            <a:r>
              <a:rPr lang="en-US" sz="2000" dirty="0">
                <a:solidFill>
                  <a:srgbClr val="677480"/>
                </a:solidFill>
              </a:rPr>
              <a:t/>
            </a:r>
            <a:br>
              <a:rPr lang="en-US" sz="2000" dirty="0">
                <a:solidFill>
                  <a:srgbClr val="677480"/>
                </a:solidFill>
              </a:rPr>
            </a:br>
            <a:r>
              <a:rPr lang="en-US" sz="2000" dirty="0">
                <a:solidFill>
                  <a:srgbClr val="677480"/>
                </a:solidFill>
              </a:rPr>
              <a:t/>
            </a:r>
            <a:br>
              <a:rPr lang="en-US" sz="2000" dirty="0">
                <a:solidFill>
                  <a:srgbClr val="677480"/>
                </a:solidFill>
              </a:rPr>
            </a:br>
            <a:r>
              <a:rPr lang="en-US" sz="2000" dirty="0">
                <a:solidFill>
                  <a:srgbClr val="677480"/>
                </a:solidFill>
              </a:rPr>
              <a:t/>
            </a:r>
            <a:br>
              <a:rPr lang="en-US" sz="2000" dirty="0">
                <a:solidFill>
                  <a:srgbClr val="677480"/>
                </a:solidFill>
              </a:rPr>
            </a:br>
            <a:r>
              <a:rPr lang="en-US" sz="2000" dirty="0">
                <a:solidFill>
                  <a:srgbClr val="677480"/>
                </a:solidFill>
              </a:rPr>
              <a:t/>
            </a:r>
            <a:br>
              <a:rPr lang="en-US" sz="2000" dirty="0">
                <a:solidFill>
                  <a:srgbClr val="677480"/>
                </a:solidFill>
              </a:rPr>
            </a:br>
            <a:endParaRPr lang="en-US" sz="2000" dirty="0">
              <a:solidFill>
                <a:srgbClr val="67748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DBDDB-21FA-4E5E-8B70-4A680021F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3312368" cy="2484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76" y="2276872"/>
            <a:ext cx="3870800" cy="23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5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457200"/>
            <a:ext cx="7948968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نام شبکه:شبکه بهداشت پاکدشت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–آلج پارس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نام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دوره:استفاده از تجهیزات حفاظت فردی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تاریخ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برگزاری:1401تیر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تعداد شرکت 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کنندگان:15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2200" b="1" dirty="0">
                <a:cs typeface="B Nazanin" pitchFamily="2" charset="-78"/>
              </a:rPr>
              <a:t/>
            </a:r>
            <a:br>
              <a:rPr lang="fa-IR" sz="2200" b="1" dirty="0">
                <a:cs typeface="B Nazanin" pitchFamily="2" charset="-78"/>
              </a:rPr>
            </a:br>
            <a:r>
              <a:rPr lang="fa-IR" sz="2000" dirty="0"/>
              <a:t/>
            </a:r>
            <a:br>
              <a:rPr lang="fa-IR" sz="2000" dirty="0"/>
            </a:br>
            <a:endParaRPr lang="en-US" sz="2000" dirty="0"/>
          </a:p>
          <a:p>
            <a:pPr algn="r"/>
            <a:r>
              <a:rPr lang="fa-IR" sz="2000" dirty="0">
                <a:cs typeface="B Nazanin" panose="00000400000000000000" pitchFamily="2" charset="-78"/>
              </a:rPr>
              <a:t/>
            </a:r>
            <a:br>
              <a:rPr lang="fa-IR" sz="2000" dirty="0">
                <a:cs typeface="B Nazanin" panose="00000400000000000000" pitchFamily="2" charset="-78"/>
              </a:rPr>
            </a:br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endParaRPr lang="fa-IR" sz="2000" dirty="0">
              <a:cs typeface="B Nazanin" panose="00000400000000000000" pitchFamily="2" charset="-78"/>
            </a:endParaRPr>
          </a:p>
          <a:p>
            <a:pPr algn="r"/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>
                <a:cs typeface="B Nazanin" panose="00000400000000000000" pitchFamily="2" charset="-78"/>
              </a:rPr>
              <a:t/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اسک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ن حضور و غیاب/پاورپوینت تدریس شده درصورت موجود بودن /تصاویر کارگاه/مکاتبات برگزاری</a:t>
            </a:r>
            <a:r>
              <a:rPr lang="en-US" sz="2000" dirty="0">
                <a:cs typeface="B Nazanin" panose="00000400000000000000" pitchFamily="2" charset="-78"/>
              </a:rPr>
              <a:t/>
            </a:r>
            <a:br>
              <a:rPr lang="en-US" sz="2000" dirty="0">
                <a:cs typeface="B Nazanin" panose="00000400000000000000" pitchFamily="2" charset="-78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3971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20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 Nazanin</vt:lpstr>
      <vt:lpstr>B Titr</vt:lpstr>
      <vt:lpstr>Calibri</vt:lpstr>
      <vt:lpstr>Lato</vt:lpstr>
      <vt:lpstr>Raleway</vt:lpstr>
      <vt:lpstr>Times New Roman</vt:lpstr>
      <vt:lpstr>Office Theme</vt:lpstr>
      <vt:lpstr>Antonio template</vt:lpstr>
      <vt:lpstr>    معاونت بهداشتی  واحدبهداشت حرفه ای   مستندات آموزش شاغلین معادن   سال .......     </vt:lpstr>
      <vt:lpstr>    آموزش شاغلین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herfeh</dc:creator>
  <cp:lastModifiedBy>jabari, karim</cp:lastModifiedBy>
  <cp:revision>155</cp:revision>
  <dcterms:created xsi:type="dcterms:W3CDTF">2016-12-07T07:57:09Z</dcterms:created>
  <dcterms:modified xsi:type="dcterms:W3CDTF">2023-06-11T05:19:30Z</dcterms:modified>
</cp:coreProperties>
</file>